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1454E-4517-4214-AC05-C208F156B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B31C72-F6C7-480D-92BA-8F4B3BD87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D65D4-A22A-4A33-B365-5795C6D86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3DC7-27B0-45BD-BD4C-3805E7F96972}" type="datetimeFigureOut">
              <a:rPr lang="fr-FR" smtClean="0"/>
              <a:t>18/02/2022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C35F2-F7DE-427B-9C7E-46EFE20B5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BAA50-E560-4689-8ED9-D9D8AC4B7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89A4-82EA-4CE6-A907-4DA1F83DF0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005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4F724-7873-4E30-ADFB-ED2A5D39A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3E09F7-DCE0-4C5C-8171-28D04B547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99877-3DA6-4A71-82F4-5EE9F8F05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3DC7-27B0-45BD-BD4C-3805E7F96972}" type="datetimeFigureOut">
              <a:rPr lang="fr-FR" smtClean="0"/>
              <a:t>18/02/2022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A1E57-F222-4795-A704-EE205739C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3D4A8-141A-4CDC-9D2C-08EAB911E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89A4-82EA-4CE6-A907-4DA1F83DF0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48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3B29AF-3983-4F04-925C-36205F09F6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8F0D3-E1F5-492E-9437-288DDB82E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2EBA8-E016-4D1E-BA73-DB96387A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3DC7-27B0-45BD-BD4C-3805E7F96972}" type="datetimeFigureOut">
              <a:rPr lang="fr-FR" smtClean="0"/>
              <a:t>18/02/2022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3183C-FC17-45DE-8362-3C8E5286D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00786-1497-4590-B111-B23350E23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89A4-82EA-4CE6-A907-4DA1F83DF0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5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E9D72-0382-4246-AC50-F68A1F9CD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F46BC-1E80-4468-8A9C-13B8E7E13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917A9-6C22-4C89-BB0B-47D49C244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3DC7-27B0-45BD-BD4C-3805E7F96972}" type="datetimeFigureOut">
              <a:rPr lang="fr-FR" smtClean="0"/>
              <a:t>18/02/2022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47AEE-4530-4134-9D6F-F97062645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E72AA-8AF2-438E-92F1-579F44446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89A4-82EA-4CE6-A907-4DA1F83DF0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8273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FD9CD-3509-48B8-A150-75902507E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B2530-85C3-4FB2-BDC6-7BAA458F4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3067E-C971-45BB-9734-1A4138A58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3DC7-27B0-45BD-BD4C-3805E7F96972}" type="datetimeFigureOut">
              <a:rPr lang="fr-FR" smtClean="0"/>
              <a:t>18/02/2022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9D45E-9811-4CBC-92B9-FA2E6CCCA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AC1A4-DAD1-4264-9F55-5B8EF1467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89A4-82EA-4CE6-A907-4DA1F83DF0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630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70326-C44A-43E3-B71D-9CCA65BF3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6DD26-46AE-4770-97B7-7459E5A17D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543616-1BCB-48CD-A4E1-EB5342E74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8EC0A6-6A6A-4AFC-A884-CD377E81E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3DC7-27B0-45BD-BD4C-3805E7F96972}" type="datetimeFigureOut">
              <a:rPr lang="fr-FR" smtClean="0"/>
              <a:t>18/02/2022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E76AB-4DC9-41C9-A064-1B06A9D7A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254BDF-0CD2-48EB-A052-F01DF87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89A4-82EA-4CE6-A907-4DA1F83DF0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44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0FF76-2DE8-4CAE-B3AE-146603C4E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8CF94-D16D-4FAB-8351-DB50496BA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3D405A-D3C2-4AD1-BB20-9BDA0EFC8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0D660-1219-4F85-B47C-537959049E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C95D63-DD9A-43A3-905D-B43CD43CE8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72DC0B-A92A-4B05-A88A-959D78896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3DC7-27B0-45BD-BD4C-3805E7F96972}" type="datetimeFigureOut">
              <a:rPr lang="fr-FR" smtClean="0"/>
              <a:t>18/02/2022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D975F6-0803-4997-BF6F-D1C25CCC7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68C3B4-631D-4440-82C1-FD0ED08A0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89A4-82EA-4CE6-A907-4DA1F83DF0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961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F382-FC26-433F-91D1-9C118B102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0AC8E7-3EBA-4E4D-A016-6C9926ECE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3DC7-27B0-45BD-BD4C-3805E7F96972}" type="datetimeFigureOut">
              <a:rPr lang="fr-FR" smtClean="0"/>
              <a:t>18/02/2022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F375B0-B45E-40E9-AE4E-E6A97C68C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DE1CE-C00C-4551-ADE0-9EEEA01F9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89A4-82EA-4CE6-A907-4DA1F83DF0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838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40435-A35D-480D-A74D-8E4839DDC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3DC7-27B0-45BD-BD4C-3805E7F96972}" type="datetimeFigureOut">
              <a:rPr lang="fr-FR" smtClean="0"/>
              <a:t>18/02/2022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B580AF-FA66-48B4-91ED-BAA1C5B46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4602D-F64B-4EE4-ACC2-F443BEC3A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89A4-82EA-4CE6-A907-4DA1F83DF0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282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CCCE8-9B13-4698-BC12-16AF5BEC9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F9E56-8ED4-45CE-B6B7-7CF3B9885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4A82F-B3EC-4A12-8512-C6691EE36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B53AD-9E01-4686-A2EA-E60953347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3DC7-27B0-45BD-BD4C-3805E7F96972}" type="datetimeFigureOut">
              <a:rPr lang="fr-FR" smtClean="0"/>
              <a:t>18/02/2022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14DC7-8F6C-4B6C-9F9C-8B9F30763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1ECA4-F53F-40B6-B3E3-09972684F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89A4-82EA-4CE6-A907-4DA1F83DF0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637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5B0A3-B70C-45B3-AB4D-2CA798F39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7DC086-E1E5-43BB-B872-4A735A8A59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C3F33-BDC0-48DF-9760-AB3333412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18D6D-7D91-429B-95DE-2E8D381E7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3DC7-27B0-45BD-BD4C-3805E7F96972}" type="datetimeFigureOut">
              <a:rPr lang="fr-FR" smtClean="0"/>
              <a:t>18/02/2022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78775-61D9-43B6-A87C-B1B65A0C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68C14-7E69-4628-BBCC-180B350A9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89A4-82EA-4CE6-A907-4DA1F83DF0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98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C1B7F-4C41-40CA-A2F3-D1133FD98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75A6E-C0B0-40E5-B155-C549BBE56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53732-CC07-4819-B6BE-AEDE5ED946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43DC7-27B0-45BD-BD4C-3805E7F96972}" type="datetimeFigureOut">
              <a:rPr lang="fr-FR" smtClean="0"/>
              <a:t>18/02/2022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0B24D-EDCB-4D8C-A807-A637F994E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70142-C0BD-4572-8E90-37F8E57F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989A4-82EA-4CE6-A907-4DA1F83DF0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7331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B756768C-725C-4EDD-8D8B-C63D691B0F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4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8FB2F74A-1ED6-4CFD-A7C1-15CA2F98F7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7034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1C3831EF-7480-4556-8FD4-AB61A7CFBD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798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CD0D89BB-72C3-4870-B90F-77C0677DAE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182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C3419F48-F1DF-41C1-BAD9-DAE9AC2243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8974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0E3B9EFF-AC33-469C-AFFD-D27FC656C1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1619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2A806F7E-9F94-40E3-B148-91811B5A28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4946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DFBDC0C6-35A4-4D09-AEC7-9804B62EF0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7261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D51CD0B9-8399-4ACD-BDE5-2F8D0C09C1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920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26E680F2-C563-4DA7-B35C-8D19D05711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857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9CA4854C-A824-407B-A6B5-9A60E31ED8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8556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1903F5C8-ADCF-4772-BEB3-EC6ABDCEA0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47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7C757F01-B1AB-4659-9318-792FFC9693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1467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1BEAA013-B239-4CE1-AB5C-81B03619EF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0539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53CCDFD3-A883-4D48-B214-4A351FF2E4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0690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5AFD9AD5-42E3-48C8-A5B5-E18BBFE38A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8409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ED35546A-150F-414A-9383-FC6B9D62C2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32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33C1733D-85FD-4C3C-92C1-B17795665A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4812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C3BEC98C-C4C4-48D2-877E-58BFFD0E24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2116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769869F6-6FA9-49C2-A007-9B26704287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3860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E169F66F-6634-49B4-896D-A09A6A20B2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4470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id="{548EBDD3-C807-4059-B24E-EF5EE097C7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5675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id="{767CD81B-A35D-4BAC-9C08-31F07CA651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17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B7D2E58A-D1A4-426E-9C24-47BD841CF9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1067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0">
            <a:extLst>
              <a:ext uri="{FF2B5EF4-FFF2-40B4-BE49-F238E27FC236}">
                <a16:creationId xmlns:a16="http://schemas.microsoft.com/office/drawing/2014/main" id="{6D24E562-11F1-4AE8-B56B-279DA656BD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9403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1">
            <a:extLst>
              <a:ext uri="{FF2B5EF4-FFF2-40B4-BE49-F238E27FC236}">
                <a16:creationId xmlns:a16="http://schemas.microsoft.com/office/drawing/2014/main" id="{D3A830C5-24F4-4ECB-976E-64D1AF1244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1911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2">
            <a:extLst>
              <a:ext uri="{FF2B5EF4-FFF2-40B4-BE49-F238E27FC236}">
                <a16:creationId xmlns:a16="http://schemas.microsoft.com/office/drawing/2014/main" id="{AE37588F-BDA0-4447-B707-E1CAE85EB9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3400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3">
            <a:extLst>
              <a:ext uri="{FF2B5EF4-FFF2-40B4-BE49-F238E27FC236}">
                <a16:creationId xmlns:a16="http://schemas.microsoft.com/office/drawing/2014/main" id="{99E8674C-9627-4FF9-BBC8-07D61E4B02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203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4">
            <a:extLst>
              <a:ext uri="{FF2B5EF4-FFF2-40B4-BE49-F238E27FC236}">
                <a16:creationId xmlns:a16="http://schemas.microsoft.com/office/drawing/2014/main" id="{BDB2D99B-50BD-418E-94BB-E9EAB42F83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5229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5">
            <a:extLst>
              <a:ext uri="{FF2B5EF4-FFF2-40B4-BE49-F238E27FC236}">
                <a16:creationId xmlns:a16="http://schemas.microsoft.com/office/drawing/2014/main" id="{8D069C47-A052-4C07-A767-EF702B404C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262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6">
            <a:extLst>
              <a:ext uri="{FF2B5EF4-FFF2-40B4-BE49-F238E27FC236}">
                <a16:creationId xmlns:a16="http://schemas.microsoft.com/office/drawing/2014/main" id="{F6CAB48F-F518-4AFB-9E7E-6EDA2C72BE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3697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7">
            <a:extLst>
              <a:ext uri="{FF2B5EF4-FFF2-40B4-BE49-F238E27FC236}">
                <a16:creationId xmlns:a16="http://schemas.microsoft.com/office/drawing/2014/main" id="{E2484A0C-316B-4080-AFD1-7E08C7C517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5908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8">
            <a:extLst>
              <a:ext uri="{FF2B5EF4-FFF2-40B4-BE49-F238E27FC236}">
                <a16:creationId xmlns:a16="http://schemas.microsoft.com/office/drawing/2014/main" id="{091B721C-C1CF-4CE5-9749-6E09763FE7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3944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9">
            <a:extLst>
              <a:ext uri="{FF2B5EF4-FFF2-40B4-BE49-F238E27FC236}">
                <a16:creationId xmlns:a16="http://schemas.microsoft.com/office/drawing/2014/main" id="{C5613056-65BF-4DE0-8374-9A211B0016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59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39F64AEE-BFCA-43B1-AA16-A96938072C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6829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0">
            <a:extLst>
              <a:ext uri="{FF2B5EF4-FFF2-40B4-BE49-F238E27FC236}">
                <a16:creationId xmlns:a16="http://schemas.microsoft.com/office/drawing/2014/main" id="{7A19C266-C6AC-48F5-9128-559C4A81E6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2876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1">
            <a:extLst>
              <a:ext uri="{FF2B5EF4-FFF2-40B4-BE49-F238E27FC236}">
                <a16:creationId xmlns:a16="http://schemas.microsoft.com/office/drawing/2014/main" id="{041F5DC6-5976-4E76-91AF-F302317C14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4345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2">
            <a:extLst>
              <a:ext uri="{FF2B5EF4-FFF2-40B4-BE49-F238E27FC236}">
                <a16:creationId xmlns:a16="http://schemas.microsoft.com/office/drawing/2014/main" id="{70ABD247-71C7-40C0-8EFB-D5F64494CB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3380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3">
            <a:extLst>
              <a:ext uri="{FF2B5EF4-FFF2-40B4-BE49-F238E27FC236}">
                <a16:creationId xmlns:a16="http://schemas.microsoft.com/office/drawing/2014/main" id="{3C610658-659C-4823-A8DF-4FE005D9BB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8545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4">
            <a:extLst>
              <a:ext uri="{FF2B5EF4-FFF2-40B4-BE49-F238E27FC236}">
                <a16:creationId xmlns:a16="http://schemas.microsoft.com/office/drawing/2014/main" id="{248554F7-40D0-4D71-B5DC-6B93CEA732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764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5">
            <a:extLst>
              <a:ext uri="{FF2B5EF4-FFF2-40B4-BE49-F238E27FC236}">
                <a16:creationId xmlns:a16="http://schemas.microsoft.com/office/drawing/2014/main" id="{553D8114-2A3F-43B8-A84C-5DA424F825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2836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6">
            <a:extLst>
              <a:ext uri="{FF2B5EF4-FFF2-40B4-BE49-F238E27FC236}">
                <a16:creationId xmlns:a16="http://schemas.microsoft.com/office/drawing/2014/main" id="{7A6FD2AB-7417-4C9C-96F5-5F77B16D61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1866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7">
            <a:extLst>
              <a:ext uri="{FF2B5EF4-FFF2-40B4-BE49-F238E27FC236}">
                <a16:creationId xmlns:a16="http://schemas.microsoft.com/office/drawing/2014/main" id="{6D3E3A9C-AB94-4E6A-A6FF-9C9E8F2919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7860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8">
            <a:extLst>
              <a:ext uri="{FF2B5EF4-FFF2-40B4-BE49-F238E27FC236}">
                <a16:creationId xmlns:a16="http://schemas.microsoft.com/office/drawing/2014/main" id="{E3CFB15F-900A-4CBC-AD1E-6039A58650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9074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9">
            <a:extLst>
              <a:ext uri="{FF2B5EF4-FFF2-40B4-BE49-F238E27FC236}">
                <a16:creationId xmlns:a16="http://schemas.microsoft.com/office/drawing/2014/main" id="{516D733B-7C2B-4A0F-9642-ECDDFD3C01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06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918F9454-96DC-495C-AD91-4C880CA88F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7501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0">
            <a:extLst>
              <a:ext uri="{FF2B5EF4-FFF2-40B4-BE49-F238E27FC236}">
                <a16:creationId xmlns:a16="http://schemas.microsoft.com/office/drawing/2014/main" id="{FB06A779-62B9-4DE0-A745-05ABC11714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2989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1">
            <a:extLst>
              <a:ext uri="{FF2B5EF4-FFF2-40B4-BE49-F238E27FC236}">
                <a16:creationId xmlns:a16="http://schemas.microsoft.com/office/drawing/2014/main" id="{C8BE9115-35AF-4265-A934-FE2E242C6C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9680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2">
            <a:extLst>
              <a:ext uri="{FF2B5EF4-FFF2-40B4-BE49-F238E27FC236}">
                <a16:creationId xmlns:a16="http://schemas.microsoft.com/office/drawing/2014/main" id="{749174E3-E096-48A8-8FF7-B7BFD80201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5266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3">
            <a:extLst>
              <a:ext uri="{FF2B5EF4-FFF2-40B4-BE49-F238E27FC236}">
                <a16:creationId xmlns:a16="http://schemas.microsoft.com/office/drawing/2014/main" id="{A101ECC6-F3AB-47C0-BC59-2DE484DA68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8133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4">
            <a:extLst>
              <a:ext uri="{FF2B5EF4-FFF2-40B4-BE49-F238E27FC236}">
                <a16:creationId xmlns:a16="http://schemas.microsoft.com/office/drawing/2014/main" id="{50C06947-2246-4B3F-960D-7EE194889B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6849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5">
            <a:extLst>
              <a:ext uri="{FF2B5EF4-FFF2-40B4-BE49-F238E27FC236}">
                <a16:creationId xmlns:a16="http://schemas.microsoft.com/office/drawing/2014/main" id="{49DB97B5-3AAC-40F8-9762-119215DC1C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4411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6">
            <a:extLst>
              <a:ext uri="{FF2B5EF4-FFF2-40B4-BE49-F238E27FC236}">
                <a16:creationId xmlns:a16="http://schemas.microsoft.com/office/drawing/2014/main" id="{44A6D9E6-98D1-483A-AFC2-007F890588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3858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7">
            <a:extLst>
              <a:ext uri="{FF2B5EF4-FFF2-40B4-BE49-F238E27FC236}">
                <a16:creationId xmlns:a16="http://schemas.microsoft.com/office/drawing/2014/main" id="{81E9981A-7BE5-4113-87BE-66EDEE26CF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2110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8">
            <a:extLst>
              <a:ext uri="{FF2B5EF4-FFF2-40B4-BE49-F238E27FC236}">
                <a16:creationId xmlns:a16="http://schemas.microsoft.com/office/drawing/2014/main" id="{B4FA151A-B6F7-4E90-BCA5-61C04D3AD7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7369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9">
            <a:extLst>
              <a:ext uri="{FF2B5EF4-FFF2-40B4-BE49-F238E27FC236}">
                <a16:creationId xmlns:a16="http://schemas.microsoft.com/office/drawing/2014/main" id="{F35E83F6-7368-4E4F-99A5-CB0971FCF6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39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0DB14E1C-901C-41E0-8AA3-90CF6F1631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3564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0">
            <a:extLst>
              <a:ext uri="{FF2B5EF4-FFF2-40B4-BE49-F238E27FC236}">
                <a16:creationId xmlns:a16="http://schemas.microsoft.com/office/drawing/2014/main" id="{EA8A6A53-B1D3-416B-BB81-CDBFCF7455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94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A6278C8A-0B80-41D9-A2D4-8F8264A88E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55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4703B0F1-E610-43DF-ADD0-C48EA8D228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55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E1D4F217-D5F8-4AAF-9230-C9753D94A3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98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B6A8CFDE-6AD9-4815-AA56-2167EA5159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36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19F7BEF0-A0DF-4C4B-AFCA-BD802E6CBA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73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8DB1316E-F30D-41B1-B30E-19F3D409CE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71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41F32263-AF70-420E-ACE3-5519B71F76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4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970679C5-5280-4890-9F71-DCD8BE20B5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98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A0B0EBE7-8E8E-4B4C-A045-7E1D4AD7C9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22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664467B2-A111-43D6-A827-8D1763B574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74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30E174B7-2387-4378-82AF-97A4261FE5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49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7601B6BE-120F-423D-AC00-7252F293CE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52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7CF9C28B-F015-4A41-AC69-467976E6D0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95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44F4DF95-F7F5-4A77-99D9-1A4C70E50A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2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CF7FFEBA-6039-41C2-B126-3CD0F9553F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23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3E5B9810-CE88-49E7-9E41-CBEEDB9138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91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5E12F51B-EF77-4183-9547-15895A2645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00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3C30FC12-84A4-420D-8606-ACD2A9A1FE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17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6D669A1D-D78D-4E2A-923A-99706F58E0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33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38EA0FEB-E8BC-4A9D-9632-9D04344345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05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0ECE1B6F-AAEB-421A-9DB8-5523D06CD5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00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D9B518D3-37EE-4122-AECF-44EE034D0A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18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0C30386D-7B91-4EF2-86F7-DFCA990623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71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AB7073BC-60BC-4B04-8EBA-C538477311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1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6DF876B9-3022-479F-AF71-D92FA14F8D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02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7F5F3B48-1485-4D6E-B307-4486FE8A0B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34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0CE48734-D853-47C5-AE82-6D10A5D3BF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84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41BEDA84-D2D0-4EEA-BFE6-06DDE970F2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72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E3F5E743-1916-4DE9-BA01-CA4D9C7281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18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6CF3C3D2-F604-48EB-B6AB-9D99ED75F4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756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3B10B384-3DA5-4B05-B65E-5F26D331D9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425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CAF76BC6-6CE0-449B-B07F-BB7488E5D8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914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D4A3A7DA-5177-4B16-A422-AB6A12BCFD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846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5CAEA389-9215-4CDC-AED9-798606ACC7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38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32B2BAA3-3668-4972-9B12-679E1FDE8A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653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0E0C9FFD-6C7F-476F-8A9D-53EF213595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888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8FF38A84-899A-480A-8978-64FC22298E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71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28D3B02A-2193-4D6B-AC9C-16145F619B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05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6DB8EBBA-C104-4513-94A1-C264550F72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49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BBABF65E-695C-4C66-B2D0-AF33C0DAB8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89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5FB1AEA3-44CB-4B01-B8BA-974A372D1F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864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50D540D9-B8D3-4E4E-B2BA-912735EE2C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937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ACE284FC-E309-48CA-A1CD-8CC2F6679D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768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7765B831-D2B3-466A-AE76-D6B58A8C5D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864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BC24BC32-C56A-42D2-B0D2-EE0106DE79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586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604B5ADB-711C-4FBF-A513-DF661BFF7E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411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A7B96D33-8428-43C5-A47C-ABB90EA84D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709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9DA6EE40-87B1-44FF-BC37-6AB00546C9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54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35A91046-EA13-43AC-9CD5-B3946CF121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82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BFEB422B-D769-45C0-8C4B-069FF7B82B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873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DDFB3F5B-5996-47DE-BE36-471AB703E1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821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3132FB79-B4E2-4F35-8B36-D2C64F5143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355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693FD327-8669-47DA-A1A4-2BB5A89367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565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2F515A75-8D86-4D97-8D3B-E71E1BF82A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076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FC8885C7-7EB0-4FCC-BED1-00393635E1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699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0518F786-16E1-41D2-A3AF-46FD1F8E29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5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FCC142B5-70BD-4F12-B3A6-A734E3BC5D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378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8918D533-9003-44BE-990D-E518291A08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266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F1AAB9B6-4082-44E1-85CE-268BF646EE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3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F6808EAA-9F66-4E46-A390-367DFD682D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698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6D50E1BA-DE25-4144-B225-B614FB3A5C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592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D3835972-C11A-4BDF-8520-181F14960A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733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22076954-1621-4FB1-A488-D2BACBF58E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409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05FBF01B-3FD4-4C83-863B-76E868DC5C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795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BCB8EDF5-6E29-4486-A90C-7FEABA5A6A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648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151F7193-9E9D-4425-A72F-641694EFFD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11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D22E9277-400B-4D5D-9029-04E360CBB5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367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59BDABE5-25D8-4CAC-8C3F-247CAC9FD8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923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99F7E40B-B71C-47AF-9944-DFBBA2C23C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071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40CEB3CB-F816-4945-8220-B6A7FB2AE7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648E7EC0-5F94-48A0-BCC9-897CCED7F1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03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B735A301-3841-438F-8B5A-A5CB6375E8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677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DA694FF0-7708-4E57-AD44-4694D0DDCD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397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0019855F-4E01-4BDB-AF72-D6DB50CC29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222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651B32C0-6349-4D13-B130-CE1F00E4A8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342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B99AE285-E3EA-48DF-9922-C5C20D7528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691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7F48D4A8-8CAA-4B98-A51C-4AD6ACE165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863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7828010F-8BDC-467F-9569-F062908441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800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3C4878A0-C881-49AE-92A4-33B23D87DE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131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8AAC9F22-B630-4450-8A57-F25A294847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381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588D98A4-E298-41E4-B3F6-EF54CDD77D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97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74769870-8552-4BF1-BC36-7268BC68D5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393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0DDD3A51-469F-490C-B5A8-7009D03EEB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0480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217CD135-F897-43A9-9A55-10E2AB2EC9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298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858B012F-16DE-451B-9251-4FC7E40239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717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16995ADA-B787-4E7F-B30D-93C991B26B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5538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4A643C61-27F7-45CE-98AE-277CE1B3F7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736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C4641F9D-46C2-444F-9C38-427F07D294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226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6C39515F-5D7C-4FF0-87A2-7EE7AED9EF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5775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50E3A4C0-F8C6-40DD-99CE-136253500D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813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064BDE61-F1CB-4B3D-A07A-6FB4798E12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9443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B0A967D3-B0AF-43AD-8547-7E944E7F24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65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Widescreen</PresentationFormat>
  <Paragraphs>0</Paragraphs>
  <Slides>150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5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ESC</dc:creator>
  <cp:lastModifiedBy>ESC</cp:lastModifiedBy>
  <cp:revision>1</cp:revision>
  <dcterms:created xsi:type="dcterms:W3CDTF">2022-02-18T11:18:59Z</dcterms:created>
  <dcterms:modified xsi:type="dcterms:W3CDTF">2022-02-18T11:27:54Z</dcterms:modified>
</cp:coreProperties>
</file>